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523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077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320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149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483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10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772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77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155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70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810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B4051-1AC4-4893-8CE6-33E7AB56EF7D}" type="datetimeFigureOut">
              <a:rPr lang="he-IL" smtClean="0"/>
              <a:t>י"א/אלול/תשע"ז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7424-2A25-4D49-9F72-97CC54C86A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15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562" y="1295400"/>
            <a:ext cx="623887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3020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Nadia</dc:creator>
  <cp:lastModifiedBy>Nadia</cp:lastModifiedBy>
  <cp:revision>1</cp:revision>
  <dcterms:created xsi:type="dcterms:W3CDTF">2017-09-02T17:29:35Z</dcterms:created>
  <dcterms:modified xsi:type="dcterms:W3CDTF">2017-09-02T17:29:57Z</dcterms:modified>
</cp:coreProperties>
</file>