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84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4051-1AC4-4893-8CE6-33E7AB56EF7D}" type="datetimeFigureOut">
              <a:rPr lang="he-IL" smtClean="0"/>
              <a:t>י"א/אלול/תשע"ז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7424-2A25-4D49-9F72-97CC54C86A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25239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4051-1AC4-4893-8CE6-33E7AB56EF7D}" type="datetimeFigureOut">
              <a:rPr lang="he-IL" smtClean="0"/>
              <a:t>י"א/אלול/תשע"ז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7424-2A25-4D49-9F72-97CC54C86A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0771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4051-1AC4-4893-8CE6-33E7AB56EF7D}" type="datetimeFigureOut">
              <a:rPr lang="he-IL" smtClean="0"/>
              <a:t>י"א/אלול/תשע"ז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7424-2A25-4D49-9F72-97CC54C86A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320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4051-1AC4-4893-8CE6-33E7AB56EF7D}" type="datetimeFigureOut">
              <a:rPr lang="he-IL" smtClean="0"/>
              <a:t>י"א/אלול/תשע"ז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7424-2A25-4D49-9F72-97CC54C86A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51497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4051-1AC4-4893-8CE6-33E7AB56EF7D}" type="datetimeFigureOut">
              <a:rPr lang="he-IL" smtClean="0"/>
              <a:t>י"א/אלול/תשע"ז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7424-2A25-4D49-9F72-97CC54C86A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4831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4051-1AC4-4893-8CE6-33E7AB56EF7D}" type="datetimeFigureOut">
              <a:rPr lang="he-IL" smtClean="0"/>
              <a:t>י"א/אלול/תשע"ז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7424-2A25-4D49-9F72-97CC54C86A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610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4051-1AC4-4893-8CE6-33E7AB56EF7D}" type="datetimeFigureOut">
              <a:rPr lang="he-IL" smtClean="0"/>
              <a:t>י"א/אלול/תשע"ז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7424-2A25-4D49-9F72-97CC54C86A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7727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4051-1AC4-4893-8CE6-33E7AB56EF7D}" type="datetimeFigureOut">
              <a:rPr lang="he-IL" smtClean="0"/>
              <a:t>י"א/אלול/תשע"ז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7424-2A25-4D49-9F72-97CC54C86A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35771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4051-1AC4-4893-8CE6-33E7AB56EF7D}" type="datetimeFigureOut">
              <a:rPr lang="he-IL" smtClean="0"/>
              <a:t>י"א/אלול/תשע"ז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7424-2A25-4D49-9F72-97CC54C86A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21556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4051-1AC4-4893-8CE6-33E7AB56EF7D}" type="datetimeFigureOut">
              <a:rPr lang="he-IL" smtClean="0"/>
              <a:t>י"א/אלול/תשע"ז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7424-2A25-4D49-9F72-97CC54C86A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7705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4051-1AC4-4893-8CE6-33E7AB56EF7D}" type="datetimeFigureOut">
              <a:rPr lang="he-IL" smtClean="0"/>
              <a:t>י"א/אלול/תשע"ז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7424-2A25-4D49-9F72-97CC54C86A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8100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B4051-1AC4-4893-8CE6-33E7AB56EF7D}" type="datetimeFigureOut">
              <a:rPr lang="he-IL" smtClean="0"/>
              <a:t>י"א/אלול/תשע"ז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77424-2A25-4D49-9F72-97CC54C86A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3158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תמונה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562" y="1295400"/>
            <a:ext cx="6238875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23020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מסך רחב</PresentationFormat>
  <Paragraphs>0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Nadia</dc:creator>
  <cp:lastModifiedBy>Nadia</cp:lastModifiedBy>
  <cp:revision>1</cp:revision>
  <dcterms:created xsi:type="dcterms:W3CDTF">2017-09-02T17:29:35Z</dcterms:created>
  <dcterms:modified xsi:type="dcterms:W3CDTF">2017-09-02T17:29:57Z</dcterms:modified>
</cp:coreProperties>
</file>